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Average" panose="020B0604020202020204" charset="0"/>
      <p:regular r:id="rId20"/>
    </p:embeddedFont>
    <p:embeddedFont>
      <p:font typeface="Oswald" panose="00000500000000000000" pitchFamily="2"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22" d="100"/>
          <a:sy n="122" d="100"/>
        </p:scale>
        <p:origin x="322" y="9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b61a7ce55b_1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b61a7ce55b_1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b61a7ce55b_1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b61a7ce55b_1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b61a7ce55b_1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b61a7ce55b_1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b61a7ce55b_1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b61a7ce55b_1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b61a7ce55b_1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2b61a7ce55b_1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b61a7ce55b_1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b61a7ce55b_1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b61a7ce55b_1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b61a7ce55b_1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b61a7ce55b_11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b61a7ce55b_1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2b601c8cc1d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2b601c8cc1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b601c8cc1d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b601c8cc1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b601c8cc1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2b601c8cc1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b61a7ce55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b61a7ce55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b61a7ce55b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b61a7ce55b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b61a7ce55b_8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2b61a7ce55b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b61a7ce55b_8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b61a7ce55b_8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b61a7ce55b_8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b61a7ce55b_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jpg"/></Relationships>
</file>

<file path=ppt/slides/_rels/slide1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6.jp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jpg"/><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1273525"/>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6400"/>
              <a:t>DarkSiders</a:t>
            </a:r>
            <a:endParaRPr sz="6400"/>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i="1"/>
              <a:t>A Demon Slaying Adventure</a:t>
            </a:r>
            <a:endParaRPr b="1" i="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311700" y="238125"/>
            <a:ext cx="8520600" cy="592800"/>
          </a:xfrm>
          <a:prstGeom prst="rect">
            <a:avLst/>
          </a:prstGeom>
          <a:solidFill>
            <a:schemeClr val="dk1"/>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00000"/>
                </a:solidFill>
              </a:rPr>
              <a:t>ADD BUTTONS</a:t>
            </a:r>
            <a:endParaRPr b="1">
              <a:solidFill>
                <a:srgbClr val="000000"/>
              </a:solidFill>
            </a:endParaRPr>
          </a:p>
        </p:txBody>
      </p:sp>
      <p:sp>
        <p:nvSpPr>
          <p:cNvPr id="153" name="Google Shape;153;p22"/>
          <p:cNvSpPr txBox="1">
            <a:spLocks noGrp="1"/>
          </p:cNvSpPr>
          <p:nvPr>
            <p:ph type="body" idx="1"/>
          </p:nvPr>
        </p:nvSpPr>
        <p:spPr>
          <a:xfrm>
            <a:off x="311700" y="1152475"/>
            <a:ext cx="30738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lang="en" b="1" i="1" dirty="0"/>
          </a:p>
          <a:p>
            <a:pPr marL="0" lvl="0" indent="0" algn="l" rtl="0">
              <a:spcBef>
                <a:spcPts val="0"/>
              </a:spcBef>
              <a:spcAft>
                <a:spcPts val="1200"/>
              </a:spcAft>
              <a:buNone/>
            </a:pPr>
            <a:r>
              <a:rPr lang="en" b="1" i="1" dirty="0"/>
              <a:t>Button Coordinates with structure.Here we determine the buttons x,y coordinates with mouse and input them with loop.</a:t>
            </a:r>
            <a:endParaRPr b="1" i="1" dirty="0"/>
          </a:p>
        </p:txBody>
      </p:sp>
      <p:pic>
        <p:nvPicPr>
          <p:cNvPr id="154" name="Google Shape;154;p22"/>
          <p:cNvPicPr preferRelativeResize="0"/>
          <p:nvPr/>
        </p:nvPicPr>
        <p:blipFill>
          <a:blip r:embed="rId3">
            <a:alphaModFix/>
          </a:blip>
          <a:stretch>
            <a:fillRect/>
          </a:stretch>
        </p:blipFill>
        <p:spPr>
          <a:xfrm>
            <a:off x="3488775" y="1152475"/>
            <a:ext cx="5343525"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3"/>
          <p:cNvSpPr txBox="1">
            <a:spLocks noGrp="1"/>
          </p:cNvSpPr>
          <p:nvPr>
            <p:ph type="title"/>
          </p:nvPr>
        </p:nvSpPr>
        <p:spPr>
          <a:xfrm>
            <a:off x="311700" y="238425"/>
            <a:ext cx="8520600" cy="646500"/>
          </a:xfrm>
          <a:prstGeom prst="rect">
            <a:avLst/>
          </a:prstGeom>
          <a:solidFill>
            <a:schemeClr val="dk1"/>
          </a:solid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0000"/>
                </a:solidFill>
              </a:rPr>
              <a:t>                            “iSpecial Keyboard”</a:t>
            </a:r>
            <a:endParaRPr b="1">
              <a:solidFill>
                <a:srgbClr val="000000"/>
              </a:solidFill>
            </a:endParaRPr>
          </a:p>
        </p:txBody>
      </p:sp>
      <p:sp>
        <p:nvSpPr>
          <p:cNvPr id="160" name="Google Shape;16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1" name="Google Shape;161;p23"/>
          <p:cNvPicPr preferRelativeResize="0"/>
          <p:nvPr/>
        </p:nvPicPr>
        <p:blipFill>
          <a:blip r:embed="rId3">
            <a:alphaModFix/>
          </a:blip>
          <a:stretch>
            <a:fillRect/>
          </a:stretch>
        </p:blipFill>
        <p:spPr>
          <a:xfrm>
            <a:off x="311700" y="1206350"/>
            <a:ext cx="3561575" cy="3095625"/>
          </a:xfrm>
          <a:prstGeom prst="rect">
            <a:avLst/>
          </a:prstGeom>
          <a:noFill/>
          <a:ln>
            <a:noFill/>
          </a:ln>
        </p:spPr>
      </p:pic>
      <p:pic>
        <p:nvPicPr>
          <p:cNvPr id="162" name="Google Shape;162;p23"/>
          <p:cNvPicPr preferRelativeResize="0"/>
          <p:nvPr/>
        </p:nvPicPr>
        <p:blipFill>
          <a:blip r:embed="rId4">
            <a:alphaModFix/>
          </a:blip>
          <a:stretch>
            <a:fillRect/>
          </a:stretch>
        </p:blipFill>
        <p:spPr>
          <a:xfrm>
            <a:off x="4299700" y="1610575"/>
            <a:ext cx="4116250" cy="2287175"/>
          </a:xfrm>
          <a:prstGeom prst="rect">
            <a:avLst/>
          </a:prstGeom>
          <a:noFill/>
          <a:ln>
            <a:noFill/>
          </a:ln>
        </p:spPr>
      </p:pic>
      <p:sp>
        <p:nvSpPr>
          <p:cNvPr id="163" name="Google Shape;163;p23"/>
          <p:cNvSpPr/>
          <p:nvPr/>
        </p:nvSpPr>
        <p:spPr>
          <a:xfrm>
            <a:off x="3945488" y="2494700"/>
            <a:ext cx="282000" cy="23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311700" y="285975"/>
            <a:ext cx="8520600" cy="572700"/>
          </a:xfrm>
          <a:prstGeom prst="rect">
            <a:avLst/>
          </a:prstGeom>
          <a:solidFill>
            <a:schemeClr val="accent6"/>
          </a:solidFill>
          <a:ln w="9525" cap="flat" cmpd="sng">
            <a:solidFill>
              <a:srgbClr val="434343"/>
            </a:solidFill>
            <a:prstDash val="solid"/>
            <a:round/>
            <a:headEnd type="none" w="sm" len="sm"/>
            <a:tailEnd type="none" w="sm" len="sm"/>
          </a:ln>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                                        Insert Name</a:t>
            </a:r>
            <a:endParaRPr b="1">
              <a:solidFill>
                <a:srgbClr val="000000"/>
              </a:solidFill>
            </a:endParaRPr>
          </a:p>
        </p:txBody>
      </p:sp>
      <p:sp>
        <p:nvSpPr>
          <p:cNvPr id="169" name="Google Shape;169;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0" name="Google Shape;170;p24"/>
          <p:cNvPicPr preferRelativeResize="0"/>
          <p:nvPr/>
        </p:nvPicPr>
        <p:blipFill>
          <a:blip r:embed="rId3">
            <a:alphaModFix/>
          </a:blip>
          <a:stretch>
            <a:fillRect/>
          </a:stretch>
        </p:blipFill>
        <p:spPr>
          <a:xfrm>
            <a:off x="311688" y="1152475"/>
            <a:ext cx="3914775" cy="3295650"/>
          </a:xfrm>
          <a:prstGeom prst="rect">
            <a:avLst/>
          </a:prstGeom>
          <a:noFill/>
          <a:ln>
            <a:noFill/>
          </a:ln>
        </p:spPr>
      </p:pic>
      <p:pic>
        <p:nvPicPr>
          <p:cNvPr id="171" name="Google Shape;171;p24"/>
          <p:cNvPicPr preferRelativeResize="0"/>
          <p:nvPr/>
        </p:nvPicPr>
        <p:blipFill>
          <a:blip r:embed="rId4">
            <a:alphaModFix/>
          </a:blip>
          <a:stretch>
            <a:fillRect/>
          </a:stretch>
        </p:blipFill>
        <p:spPr>
          <a:xfrm>
            <a:off x="4665175" y="1152475"/>
            <a:ext cx="4088375" cy="3295650"/>
          </a:xfrm>
          <a:prstGeom prst="rect">
            <a:avLst/>
          </a:prstGeom>
          <a:noFill/>
          <a:ln>
            <a:noFill/>
          </a:ln>
        </p:spPr>
      </p:pic>
      <p:sp>
        <p:nvSpPr>
          <p:cNvPr id="172" name="Google Shape;172;p24"/>
          <p:cNvSpPr/>
          <p:nvPr/>
        </p:nvSpPr>
        <p:spPr>
          <a:xfrm>
            <a:off x="4278575" y="2619425"/>
            <a:ext cx="334500" cy="220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5"/>
          <p:cNvSpPr txBox="1">
            <a:spLocks noGrp="1"/>
          </p:cNvSpPr>
          <p:nvPr>
            <p:ph type="title"/>
          </p:nvPr>
        </p:nvSpPr>
        <p:spPr>
          <a:xfrm>
            <a:off x="311700" y="281900"/>
            <a:ext cx="8520600" cy="572700"/>
          </a:xfrm>
          <a:prstGeom prst="rect">
            <a:avLst/>
          </a:prstGeom>
          <a:solidFill>
            <a:schemeClr val="dk1"/>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000000"/>
                </a:solidFill>
              </a:rPr>
              <a:t>                                  Highest Score</a:t>
            </a:r>
            <a:endParaRPr b="1">
              <a:solidFill>
                <a:srgbClr val="000000"/>
              </a:solidFill>
            </a:endParaRPr>
          </a:p>
        </p:txBody>
      </p:sp>
      <p:sp>
        <p:nvSpPr>
          <p:cNvPr id="178" name="Google Shape;178;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9" name="Google Shape;179;p25"/>
          <p:cNvPicPr preferRelativeResize="0"/>
          <p:nvPr/>
        </p:nvPicPr>
        <p:blipFill>
          <a:blip r:embed="rId3">
            <a:alphaModFix/>
          </a:blip>
          <a:stretch>
            <a:fillRect/>
          </a:stretch>
        </p:blipFill>
        <p:spPr>
          <a:xfrm>
            <a:off x="311700" y="991800"/>
            <a:ext cx="3841250" cy="3908300"/>
          </a:xfrm>
          <a:prstGeom prst="rect">
            <a:avLst/>
          </a:prstGeom>
          <a:noFill/>
          <a:ln>
            <a:noFill/>
          </a:ln>
        </p:spPr>
      </p:pic>
      <p:pic>
        <p:nvPicPr>
          <p:cNvPr id="180" name="Google Shape;180;p25"/>
          <p:cNvPicPr preferRelativeResize="0"/>
          <p:nvPr/>
        </p:nvPicPr>
        <p:blipFill>
          <a:blip r:embed="rId4">
            <a:alphaModFix/>
          </a:blip>
          <a:stretch>
            <a:fillRect/>
          </a:stretch>
        </p:blipFill>
        <p:spPr>
          <a:xfrm>
            <a:off x="4572000" y="991800"/>
            <a:ext cx="4260301" cy="3908301"/>
          </a:xfrm>
          <a:prstGeom prst="rect">
            <a:avLst/>
          </a:prstGeom>
          <a:noFill/>
          <a:ln>
            <a:noFill/>
          </a:ln>
        </p:spPr>
      </p:pic>
      <p:sp>
        <p:nvSpPr>
          <p:cNvPr id="181" name="Google Shape;181;p25"/>
          <p:cNvSpPr/>
          <p:nvPr/>
        </p:nvSpPr>
        <p:spPr>
          <a:xfrm>
            <a:off x="4200625" y="2615713"/>
            <a:ext cx="323700" cy="23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164000" y="227075"/>
            <a:ext cx="8668200" cy="572700"/>
          </a:xfrm>
          <a:prstGeom prst="rect">
            <a:avLst/>
          </a:prstGeom>
          <a:solidFill>
            <a:schemeClr val="dk1"/>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000000"/>
                </a:solidFill>
              </a:rPr>
              <a:t>                                        </a:t>
            </a:r>
            <a:r>
              <a:rPr lang="en" b="1">
                <a:solidFill>
                  <a:srgbClr val="000000"/>
                </a:solidFill>
              </a:rPr>
              <a:t>Sorting Score</a:t>
            </a:r>
            <a:endParaRPr b="1">
              <a:solidFill>
                <a:srgbClr val="000000"/>
              </a:solidFill>
            </a:endParaRPr>
          </a:p>
        </p:txBody>
      </p:sp>
      <p:sp>
        <p:nvSpPr>
          <p:cNvPr id="187" name="Google Shape;18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8" name="Google Shape;188;p26"/>
          <p:cNvPicPr preferRelativeResize="0"/>
          <p:nvPr/>
        </p:nvPicPr>
        <p:blipFill>
          <a:blip r:embed="rId3">
            <a:alphaModFix/>
          </a:blip>
          <a:stretch>
            <a:fillRect/>
          </a:stretch>
        </p:blipFill>
        <p:spPr>
          <a:xfrm>
            <a:off x="164000" y="898500"/>
            <a:ext cx="4260301" cy="4014150"/>
          </a:xfrm>
          <a:prstGeom prst="rect">
            <a:avLst/>
          </a:prstGeom>
          <a:noFill/>
          <a:ln>
            <a:noFill/>
          </a:ln>
        </p:spPr>
      </p:pic>
      <p:pic>
        <p:nvPicPr>
          <p:cNvPr id="189" name="Google Shape;189;p26"/>
          <p:cNvPicPr preferRelativeResize="0"/>
          <p:nvPr/>
        </p:nvPicPr>
        <p:blipFill>
          <a:blip r:embed="rId4">
            <a:alphaModFix/>
          </a:blip>
          <a:stretch>
            <a:fillRect/>
          </a:stretch>
        </p:blipFill>
        <p:spPr>
          <a:xfrm>
            <a:off x="4806175" y="961075"/>
            <a:ext cx="4026125" cy="4014151"/>
          </a:xfrm>
          <a:prstGeom prst="rect">
            <a:avLst/>
          </a:prstGeom>
          <a:noFill/>
          <a:ln>
            <a:noFill/>
          </a:ln>
        </p:spPr>
      </p:pic>
      <p:sp>
        <p:nvSpPr>
          <p:cNvPr id="190" name="Google Shape;190;p26"/>
          <p:cNvSpPr/>
          <p:nvPr/>
        </p:nvSpPr>
        <p:spPr>
          <a:xfrm>
            <a:off x="4444389" y="2678150"/>
            <a:ext cx="341700" cy="271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body" idx="1"/>
          </p:nvPr>
        </p:nvSpPr>
        <p:spPr>
          <a:xfrm>
            <a:off x="267800" y="1109350"/>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b="1"/>
              <a:t>"Finally, our hero vanquished </a:t>
            </a:r>
            <a:endParaRPr b="1"/>
          </a:p>
          <a:p>
            <a:pPr marL="0" lvl="0" indent="0" algn="l" rtl="0">
              <a:spcBef>
                <a:spcPts val="1200"/>
              </a:spcBef>
              <a:spcAft>
                <a:spcPts val="1200"/>
              </a:spcAft>
              <a:buNone/>
            </a:pPr>
            <a:r>
              <a:rPr lang="en" b="1"/>
              <a:t>all of the enemies."</a:t>
            </a:r>
            <a:endParaRPr b="1"/>
          </a:p>
        </p:txBody>
      </p:sp>
      <p:pic>
        <p:nvPicPr>
          <p:cNvPr id="196" name="Google Shape;196;p27"/>
          <p:cNvPicPr preferRelativeResize="0"/>
          <p:nvPr/>
        </p:nvPicPr>
        <p:blipFill>
          <a:blip r:embed="rId3">
            <a:alphaModFix/>
          </a:blip>
          <a:stretch>
            <a:fillRect/>
          </a:stretch>
        </p:blipFill>
        <p:spPr>
          <a:xfrm>
            <a:off x="4191775" y="1262025"/>
            <a:ext cx="4444800" cy="3111051"/>
          </a:xfrm>
          <a:prstGeom prst="rect">
            <a:avLst/>
          </a:prstGeom>
          <a:noFill/>
          <a:ln>
            <a:noFill/>
          </a:ln>
        </p:spPr>
      </p:pic>
      <p:sp>
        <p:nvSpPr>
          <p:cNvPr id="197" name="Google Shape;197;p27"/>
          <p:cNvSpPr txBox="1"/>
          <p:nvPr/>
        </p:nvSpPr>
        <p:spPr>
          <a:xfrm>
            <a:off x="502400" y="319700"/>
            <a:ext cx="8286000" cy="5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                                              </a:t>
            </a:r>
            <a:endParaRPr sz="1800">
              <a:solidFill>
                <a:schemeClr val="accent3"/>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311688" y="4240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"That's how we completed our game!!"</a:t>
            </a:r>
            <a:endParaRPr/>
          </a:p>
        </p:txBody>
      </p:sp>
      <p:sp>
        <p:nvSpPr>
          <p:cNvPr id="203" name="Google Shape;203;p28"/>
          <p:cNvSpPr txBox="1">
            <a:spLocks noGrp="1"/>
          </p:cNvSpPr>
          <p:nvPr>
            <p:ph type="body" idx="1"/>
          </p:nvPr>
        </p:nvSpPr>
        <p:spPr>
          <a:xfrm>
            <a:off x="231963" y="1065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4" name="Google Shape;204;p28"/>
          <p:cNvPicPr preferRelativeResize="0"/>
          <p:nvPr/>
        </p:nvPicPr>
        <p:blipFill>
          <a:blip r:embed="rId3">
            <a:alphaModFix/>
          </a:blip>
          <a:stretch>
            <a:fillRect/>
          </a:stretch>
        </p:blipFill>
        <p:spPr>
          <a:xfrm>
            <a:off x="311713" y="284800"/>
            <a:ext cx="8361077" cy="37770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9"/>
          <p:cNvSpPr txBox="1"/>
          <p:nvPr/>
        </p:nvSpPr>
        <p:spPr>
          <a:xfrm>
            <a:off x="828625" y="972150"/>
            <a:ext cx="7166100" cy="321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400" b="1">
              <a:solidFill>
                <a:schemeClr val="accent3"/>
              </a:solidFill>
              <a:latin typeface="Average"/>
              <a:ea typeface="Average"/>
              <a:cs typeface="Average"/>
              <a:sym typeface="Average"/>
            </a:endParaRPr>
          </a:p>
          <a:p>
            <a:pPr marL="0" lvl="0" indent="0" algn="ctr" rtl="0">
              <a:spcBef>
                <a:spcPts val="0"/>
              </a:spcBef>
              <a:spcAft>
                <a:spcPts val="0"/>
              </a:spcAft>
              <a:buNone/>
            </a:pPr>
            <a:r>
              <a:rPr lang="en" sz="4900" b="1">
                <a:solidFill>
                  <a:schemeClr val="accent3"/>
                </a:solidFill>
                <a:latin typeface="Average"/>
                <a:ea typeface="Average"/>
                <a:cs typeface="Average"/>
                <a:sym typeface="Average"/>
              </a:rPr>
              <a:t>Thank You!</a:t>
            </a:r>
            <a:endParaRPr sz="4900" b="1">
              <a:solidFill>
                <a:schemeClr val="accent3"/>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rot="10800000" flipH="1">
            <a:off x="311700" y="385025"/>
            <a:ext cx="8520600" cy="60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66" name="Google Shape;66;p14"/>
          <p:cNvSpPr txBox="1">
            <a:spLocks noGrp="1"/>
          </p:cNvSpPr>
          <p:nvPr>
            <p:ph type="body" idx="1"/>
          </p:nvPr>
        </p:nvSpPr>
        <p:spPr>
          <a:xfrm>
            <a:off x="181225" y="513275"/>
            <a:ext cx="8520600" cy="4044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i="1"/>
              <a:t>  A presentation by–</a:t>
            </a:r>
            <a:endParaRPr sz="1900" i="1"/>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67" name="Google Shape;67;p14"/>
          <p:cNvPicPr preferRelativeResize="0"/>
          <p:nvPr/>
        </p:nvPicPr>
        <p:blipFill>
          <a:blip r:embed="rId3">
            <a:alphaModFix/>
          </a:blip>
          <a:stretch>
            <a:fillRect/>
          </a:stretch>
        </p:blipFill>
        <p:spPr>
          <a:xfrm>
            <a:off x="403125" y="1174375"/>
            <a:ext cx="2143625" cy="2829501"/>
          </a:xfrm>
          <a:prstGeom prst="rect">
            <a:avLst/>
          </a:prstGeom>
          <a:noFill/>
          <a:ln>
            <a:noFill/>
          </a:ln>
        </p:spPr>
      </p:pic>
      <p:pic>
        <p:nvPicPr>
          <p:cNvPr id="68" name="Google Shape;68;p14"/>
          <p:cNvPicPr preferRelativeResize="0"/>
          <p:nvPr/>
        </p:nvPicPr>
        <p:blipFill rotWithShape="1">
          <a:blip r:embed="rId4">
            <a:alphaModFix/>
          </a:blip>
          <a:srcRect l="6295" r="6391"/>
          <a:stretch/>
        </p:blipFill>
        <p:spPr>
          <a:xfrm>
            <a:off x="6233100" y="1174375"/>
            <a:ext cx="2200900" cy="2867575"/>
          </a:xfrm>
          <a:prstGeom prst="rect">
            <a:avLst/>
          </a:prstGeom>
          <a:noFill/>
          <a:ln>
            <a:noFill/>
          </a:ln>
        </p:spPr>
      </p:pic>
      <p:sp>
        <p:nvSpPr>
          <p:cNvPr id="69" name="Google Shape;69;p14"/>
          <p:cNvSpPr txBox="1"/>
          <p:nvPr/>
        </p:nvSpPr>
        <p:spPr>
          <a:xfrm>
            <a:off x="415400" y="4167000"/>
            <a:ext cx="2143500" cy="8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      Mahir Faisal</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     20220204073</a:t>
            </a:r>
            <a:endParaRPr sz="1800">
              <a:solidFill>
                <a:schemeClr val="accent3"/>
              </a:solidFill>
              <a:latin typeface="Average"/>
              <a:ea typeface="Average"/>
              <a:cs typeface="Average"/>
              <a:sym typeface="Average"/>
            </a:endParaRPr>
          </a:p>
        </p:txBody>
      </p:sp>
      <p:sp>
        <p:nvSpPr>
          <p:cNvPr id="70" name="Google Shape;70;p14"/>
          <p:cNvSpPr txBox="1"/>
          <p:nvPr/>
        </p:nvSpPr>
        <p:spPr>
          <a:xfrm>
            <a:off x="3231825" y="4177875"/>
            <a:ext cx="2328600" cy="8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 Ahmed Nafis Shiam</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       20220204075</a:t>
            </a:r>
            <a:endParaRPr sz="1800">
              <a:solidFill>
                <a:schemeClr val="accent3"/>
              </a:solidFill>
              <a:latin typeface="Average"/>
              <a:ea typeface="Average"/>
              <a:cs typeface="Average"/>
              <a:sym typeface="Average"/>
            </a:endParaRPr>
          </a:p>
        </p:txBody>
      </p:sp>
      <p:sp>
        <p:nvSpPr>
          <p:cNvPr id="71" name="Google Shape;71;p14"/>
          <p:cNvSpPr txBox="1"/>
          <p:nvPr/>
        </p:nvSpPr>
        <p:spPr>
          <a:xfrm>
            <a:off x="6233100" y="4221375"/>
            <a:ext cx="2200800" cy="66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       Likhon Saha</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      20220204065</a:t>
            </a:r>
            <a:endParaRPr sz="1800">
              <a:solidFill>
                <a:schemeClr val="accent3"/>
              </a:solidFill>
              <a:latin typeface="Average"/>
              <a:ea typeface="Average"/>
              <a:cs typeface="Average"/>
              <a:sym typeface="Average"/>
            </a:endParaRPr>
          </a:p>
        </p:txBody>
      </p:sp>
      <p:cxnSp>
        <p:nvCxnSpPr>
          <p:cNvPr id="72" name="Google Shape;72;p14"/>
          <p:cNvCxnSpPr/>
          <p:nvPr/>
        </p:nvCxnSpPr>
        <p:spPr>
          <a:xfrm>
            <a:off x="361025" y="513275"/>
            <a:ext cx="8427600" cy="21600"/>
          </a:xfrm>
          <a:prstGeom prst="straightConnector1">
            <a:avLst/>
          </a:prstGeom>
          <a:noFill/>
          <a:ln w="9525" cap="flat" cmpd="sng">
            <a:solidFill>
              <a:srgbClr val="FFFFFF"/>
            </a:solidFill>
            <a:prstDash val="solid"/>
            <a:round/>
            <a:headEnd type="none" w="med" len="med"/>
            <a:tailEnd type="none" w="med" len="med"/>
          </a:ln>
        </p:spPr>
      </p:cxnSp>
      <p:pic>
        <p:nvPicPr>
          <p:cNvPr id="73" name="Google Shape;73;p14"/>
          <p:cNvPicPr preferRelativeResize="0"/>
          <p:nvPr/>
        </p:nvPicPr>
        <p:blipFill>
          <a:blip r:embed="rId5">
            <a:alphaModFix/>
          </a:blip>
          <a:stretch>
            <a:fillRect/>
          </a:stretch>
        </p:blipFill>
        <p:spPr>
          <a:xfrm>
            <a:off x="3314900" y="1155325"/>
            <a:ext cx="2253250" cy="28675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28400" y="445025"/>
            <a:ext cx="85038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The History Of DarkSiders</a:t>
            </a:r>
            <a:endParaRPr/>
          </a:p>
        </p:txBody>
      </p:sp>
      <p:sp>
        <p:nvSpPr>
          <p:cNvPr id="79" name="Google Shape;79;p15"/>
          <p:cNvSpPr txBox="1">
            <a:spLocks noGrp="1"/>
          </p:cNvSpPr>
          <p:nvPr>
            <p:ph type="body" idx="1"/>
          </p:nvPr>
        </p:nvSpPr>
        <p:spPr>
          <a:xfrm>
            <a:off x="4727850" y="1067308"/>
            <a:ext cx="4260300" cy="1844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0" name="Google Shape;80;p15"/>
          <p:cNvSpPr txBox="1"/>
          <p:nvPr/>
        </p:nvSpPr>
        <p:spPr>
          <a:xfrm>
            <a:off x="513250" y="1331000"/>
            <a:ext cx="3110100" cy="353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Sudden one day a group of</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enemy attacked our planet.</a:t>
            </a: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They destroy all over the place.</a:t>
            </a: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a:p>
            <a:pPr marL="0" lvl="0" indent="0" algn="l" rtl="0">
              <a:spcBef>
                <a:spcPts val="0"/>
              </a:spcBef>
              <a:spcAft>
                <a:spcPts val="0"/>
              </a:spcAft>
              <a:buNone/>
            </a:pPr>
            <a:r>
              <a:rPr lang="en" sz="1800">
                <a:solidFill>
                  <a:schemeClr val="accent3"/>
                </a:solidFill>
                <a:latin typeface="Average"/>
                <a:ea typeface="Average"/>
                <a:cs typeface="Average"/>
                <a:sym typeface="Average"/>
              </a:rPr>
              <a:t>Now a hero must be save our planet from those bad guys.</a:t>
            </a:r>
            <a:endParaRPr sz="1800">
              <a:solidFill>
                <a:schemeClr val="accent3"/>
              </a:solidFill>
              <a:latin typeface="Average"/>
              <a:ea typeface="Average"/>
              <a:cs typeface="Average"/>
              <a:sym typeface="Average"/>
            </a:endParaRPr>
          </a:p>
          <a:p>
            <a:pPr marL="0" lvl="0" indent="0" algn="l" rtl="0">
              <a:spcBef>
                <a:spcPts val="0"/>
              </a:spcBef>
              <a:spcAft>
                <a:spcPts val="0"/>
              </a:spcAft>
              <a:buNone/>
            </a:pPr>
            <a:endParaRPr sz="1800">
              <a:solidFill>
                <a:schemeClr val="accent3"/>
              </a:solidFill>
              <a:latin typeface="Average"/>
              <a:ea typeface="Average"/>
              <a:cs typeface="Average"/>
              <a:sym typeface="Average"/>
            </a:endParaRPr>
          </a:p>
        </p:txBody>
      </p:sp>
      <p:pic>
        <p:nvPicPr>
          <p:cNvPr id="81" name="Google Shape;81;p15"/>
          <p:cNvPicPr preferRelativeResize="0"/>
          <p:nvPr/>
        </p:nvPicPr>
        <p:blipFill>
          <a:blip r:embed="rId3">
            <a:alphaModFix/>
          </a:blip>
          <a:stretch>
            <a:fillRect/>
          </a:stretch>
        </p:blipFill>
        <p:spPr>
          <a:xfrm>
            <a:off x="3825254" y="1331000"/>
            <a:ext cx="5006945" cy="2816424"/>
          </a:xfrm>
          <a:prstGeom prst="rect">
            <a:avLst/>
          </a:prstGeom>
          <a:noFill/>
          <a:ln w="28575" cap="flat" cmpd="sng">
            <a:solidFill>
              <a:srgbClr val="CCCCCC"/>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445025"/>
            <a:ext cx="8520600" cy="572700"/>
          </a:xfrm>
          <a:prstGeom prst="rect">
            <a:avLst/>
          </a:prstGeom>
          <a:solidFill>
            <a:schemeClr val="dk1"/>
          </a:solidFill>
          <a:ln w="9525" cap="flat" cmpd="sng">
            <a:solidFill>
              <a:srgbClr val="000000"/>
            </a:solidFill>
            <a:prstDash val="solid"/>
            <a:round/>
            <a:headEnd type="none" w="sm" len="sm"/>
            <a:tailEnd type="none" w="sm" len="sm"/>
          </a:ln>
        </p:spPr>
        <p:txBody>
          <a:bodyPr spcFirstLastPara="1" wrap="square" lIns="91425" tIns="91425" rIns="91425" bIns="91425" anchor="t" anchorCtr="0">
            <a:normAutofit fontScale="90000"/>
          </a:bodyPr>
          <a:lstStyle/>
          <a:p>
            <a:pPr marL="2743200" lvl="0" indent="457200" algn="l" rtl="0">
              <a:spcBef>
                <a:spcPts val="0"/>
              </a:spcBef>
              <a:spcAft>
                <a:spcPts val="0"/>
              </a:spcAft>
              <a:buNone/>
            </a:pPr>
            <a:r>
              <a:rPr lang="en" b="1">
                <a:solidFill>
                  <a:srgbClr val="000000"/>
                </a:solidFill>
              </a:rPr>
              <a:t>Madara Uchiha </a:t>
            </a:r>
            <a:endParaRPr b="1">
              <a:solidFill>
                <a:srgbClr val="000000"/>
              </a:solidFill>
            </a:endParaRPr>
          </a:p>
          <a:p>
            <a:pPr marL="2743200" lvl="0" indent="457200" algn="l" rtl="0">
              <a:spcBef>
                <a:spcPts val="0"/>
              </a:spcBef>
              <a:spcAft>
                <a:spcPts val="0"/>
              </a:spcAft>
              <a:buNone/>
            </a:pPr>
            <a:endParaRPr b="1">
              <a:solidFill>
                <a:srgbClr val="000000"/>
              </a:solidFill>
            </a:endParaRPr>
          </a:p>
        </p:txBody>
      </p:sp>
      <p:pic>
        <p:nvPicPr>
          <p:cNvPr id="87" name="Google Shape;87;p16"/>
          <p:cNvPicPr preferRelativeResize="0"/>
          <p:nvPr/>
        </p:nvPicPr>
        <p:blipFill>
          <a:blip r:embed="rId3">
            <a:alphaModFix/>
          </a:blip>
          <a:stretch>
            <a:fillRect/>
          </a:stretch>
        </p:blipFill>
        <p:spPr>
          <a:xfrm>
            <a:off x="5480150" y="1868188"/>
            <a:ext cx="3352152" cy="1885575"/>
          </a:xfrm>
          <a:prstGeom prst="rect">
            <a:avLst/>
          </a:prstGeom>
          <a:noFill/>
          <a:ln w="28575" cap="flat" cmpd="sng">
            <a:solidFill>
              <a:srgbClr val="FFFFFF"/>
            </a:solidFill>
            <a:prstDash val="solid"/>
            <a:round/>
            <a:headEnd type="none" w="sm" len="sm"/>
            <a:tailEnd type="none" w="sm" len="sm"/>
          </a:ln>
        </p:spPr>
      </p:pic>
      <p:sp>
        <p:nvSpPr>
          <p:cNvPr id="88" name="Google Shape;88;p16"/>
          <p:cNvSpPr txBox="1"/>
          <p:nvPr/>
        </p:nvSpPr>
        <p:spPr>
          <a:xfrm>
            <a:off x="5809200" y="3962550"/>
            <a:ext cx="30231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   The Hero Of DarkSiders </a:t>
            </a:r>
            <a:endParaRPr sz="1800">
              <a:solidFill>
                <a:schemeClr val="accent3"/>
              </a:solidFill>
              <a:latin typeface="Average"/>
              <a:ea typeface="Average"/>
              <a:cs typeface="Average"/>
              <a:sym typeface="Average"/>
            </a:endParaRPr>
          </a:p>
        </p:txBody>
      </p:sp>
      <p:pic>
        <p:nvPicPr>
          <p:cNvPr id="89" name="Google Shape;89;p16"/>
          <p:cNvPicPr preferRelativeResize="0"/>
          <p:nvPr/>
        </p:nvPicPr>
        <p:blipFill>
          <a:blip r:embed="rId4">
            <a:alphaModFix/>
          </a:blip>
          <a:stretch>
            <a:fillRect/>
          </a:stretch>
        </p:blipFill>
        <p:spPr>
          <a:xfrm>
            <a:off x="500375" y="1800825"/>
            <a:ext cx="781050" cy="1095375"/>
          </a:xfrm>
          <a:prstGeom prst="rect">
            <a:avLst/>
          </a:prstGeom>
          <a:noFill/>
          <a:ln>
            <a:noFill/>
          </a:ln>
        </p:spPr>
      </p:pic>
      <p:pic>
        <p:nvPicPr>
          <p:cNvPr id="90" name="Google Shape;90;p16"/>
          <p:cNvPicPr preferRelativeResize="0"/>
          <p:nvPr/>
        </p:nvPicPr>
        <p:blipFill>
          <a:blip r:embed="rId5">
            <a:alphaModFix/>
          </a:blip>
          <a:stretch>
            <a:fillRect/>
          </a:stretch>
        </p:blipFill>
        <p:spPr>
          <a:xfrm>
            <a:off x="1586075" y="1543650"/>
            <a:ext cx="800100" cy="1352550"/>
          </a:xfrm>
          <a:prstGeom prst="rect">
            <a:avLst/>
          </a:prstGeom>
          <a:noFill/>
          <a:ln>
            <a:noFill/>
          </a:ln>
        </p:spPr>
      </p:pic>
      <p:pic>
        <p:nvPicPr>
          <p:cNvPr id="91" name="Google Shape;91;p16"/>
          <p:cNvPicPr preferRelativeResize="0"/>
          <p:nvPr/>
        </p:nvPicPr>
        <p:blipFill>
          <a:blip r:embed="rId6">
            <a:alphaModFix/>
          </a:blip>
          <a:stretch>
            <a:fillRect/>
          </a:stretch>
        </p:blipFill>
        <p:spPr>
          <a:xfrm>
            <a:off x="2741513" y="1543650"/>
            <a:ext cx="800100" cy="1352550"/>
          </a:xfrm>
          <a:prstGeom prst="rect">
            <a:avLst/>
          </a:prstGeom>
          <a:noFill/>
          <a:ln>
            <a:noFill/>
          </a:ln>
        </p:spPr>
      </p:pic>
      <p:pic>
        <p:nvPicPr>
          <p:cNvPr id="92" name="Google Shape;92;p16"/>
          <p:cNvPicPr preferRelativeResize="0"/>
          <p:nvPr/>
        </p:nvPicPr>
        <p:blipFill>
          <a:blip r:embed="rId7">
            <a:alphaModFix/>
          </a:blip>
          <a:stretch>
            <a:fillRect/>
          </a:stretch>
        </p:blipFill>
        <p:spPr>
          <a:xfrm>
            <a:off x="3958375" y="1800825"/>
            <a:ext cx="781050" cy="1095375"/>
          </a:xfrm>
          <a:prstGeom prst="rect">
            <a:avLst/>
          </a:prstGeom>
          <a:noFill/>
          <a:ln>
            <a:noFill/>
          </a:ln>
        </p:spPr>
      </p:pic>
      <p:sp>
        <p:nvSpPr>
          <p:cNvPr id="93" name="Google Shape;93;p16"/>
          <p:cNvSpPr txBox="1"/>
          <p:nvPr/>
        </p:nvSpPr>
        <p:spPr>
          <a:xfrm>
            <a:off x="1499100" y="3009250"/>
            <a:ext cx="41283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Movements of our hero</a:t>
            </a:r>
            <a:endParaRPr sz="1800">
              <a:solidFill>
                <a:schemeClr val="accent3"/>
              </a:solidFill>
              <a:latin typeface="Average"/>
              <a:ea typeface="Average"/>
              <a:cs typeface="Average"/>
              <a:sym typeface="Average"/>
            </a:endParaRPr>
          </a:p>
        </p:txBody>
      </p:sp>
      <p:pic>
        <p:nvPicPr>
          <p:cNvPr id="94" name="Google Shape;94;p16"/>
          <p:cNvPicPr preferRelativeResize="0"/>
          <p:nvPr/>
        </p:nvPicPr>
        <p:blipFill>
          <a:blip r:embed="rId8">
            <a:alphaModFix/>
          </a:blip>
          <a:stretch>
            <a:fillRect/>
          </a:stretch>
        </p:blipFill>
        <p:spPr>
          <a:xfrm>
            <a:off x="633725" y="3821375"/>
            <a:ext cx="647700" cy="476250"/>
          </a:xfrm>
          <a:prstGeom prst="rect">
            <a:avLst/>
          </a:prstGeom>
          <a:noFill/>
          <a:ln>
            <a:noFill/>
          </a:ln>
        </p:spPr>
      </p:pic>
      <p:pic>
        <p:nvPicPr>
          <p:cNvPr id="95" name="Google Shape;95;p16"/>
          <p:cNvPicPr preferRelativeResize="0"/>
          <p:nvPr/>
        </p:nvPicPr>
        <p:blipFill>
          <a:blip r:embed="rId9">
            <a:alphaModFix/>
          </a:blip>
          <a:stretch>
            <a:fillRect/>
          </a:stretch>
        </p:blipFill>
        <p:spPr>
          <a:xfrm>
            <a:off x="1738475" y="3821375"/>
            <a:ext cx="647700" cy="476250"/>
          </a:xfrm>
          <a:prstGeom prst="rect">
            <a:avLst/>
          </a:prstGeom>
          <a:noFill/>
          <a:ln>
            <a:noFill/>
          </a:ln>
        </p:spPr>
      </p:pic>
      <p:pic>
        <p:nvPicPr>
          <p:cNvPr id="96" name="Google Shape;96;p16"/>
          <p:cNvPicPr preferRelativeResize="0"/>
          <p:nvPr/>
        </p:nvPicPr>
        <p:blipFill>
          <a:blip r:embed="rId10">
            <a:alphaModFix/>
          </a:blip>
          <a:stretch>
            <a:fillRect/>
          </a:stretch>
        </p:blipFill>
        <p:spPr>
          <a:xfrm>
            <a:off x="2893925" y="3821375"/>
            <a:ext cx="647700" cy="476250"/>
          </a:xfrm>
          <a:prstGeom prst="rect">
            <a:avLst/>
          </a:prstGeom>
          <a:noFill/>
          <a:ln>
            <a:noFill/>
          </a:ln>
        </p:spPr>
      </p:pic>
      <p:pic>
        <p:nvPicPr>
          <p:cNvPr id="97" name="Google Shape;97;p16"/>
          <p:cNvPicPr preferRelativeResize="0"/>
          <p:nvPr/>
        </p:nvPicPr>
        <p:blipFill>
          <a:blip r:embed="rId11">
            <a:alphaModFix/>
          </a:blip>
          <a:stretch>
            <a:fillRect/>
          </a:stretch>
        </p:blipFill>
        <p:spPr>
          <a:xfrm>
            <a:off x="3958375" y="3821375"/>
            <a:ext cx="647700" cy="476250"/>
          </a:xfrm>
          <a:prstGeom prst="rect">
            <a:avLst/>
          </a:prstGeom>
          <a:noFill/>
          <a:ln>
            <a:noFill/>
          </a:ln>
        </p:spPr>
      </p:pic>
      <p:sp>
        <p:nvSpPr>
          <p:cNvPr id="98" name="Google Shape;98;p16"/>
          <p:cNvSpPr txBox="1"/>
          <p:nvPr/>
        </p:nvSpPr>
        <p:spPr>
          <a:xfrm>
            <a:off x="1361450" y="4473650"/>
            <a:ext cx="2751300" cy="39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       His special ability</a:t>
            </a:r>
            <a:endParaRPr sz="1800">
              <a:solidFill>
                <a:schemeClr val="accent3"/>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9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7"/>
          <p:cNvSpPr txBox="1">
            <a:spLocks noGrp="1"/>
          </p:cNvSpPr>
          <p:nvPr>
            <p:ph type="title"/>
          </p:nvPr>
        </p:nvSpPr>
        <p:spPr>
          <a:xfrm>
            <a:off x="311700" y="141475"/>
            <a:ext cx="8520600" cy="572700"/>
          </a:xfrm>
          <a:prstGeom prst="rect">
            <a:avLst/>
          </a:prstGeom>
          <a:solidFill>
            <a:schemeClr val="dk1"/>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chemeClr val="lt1"/>
                </a:solidFill>
              </a:rPr>
              <a:t>                           </a:t>
            </a:r>
            <a:r>
              <a:rPr lang="en" b="1">
                <a:solidFill>
                  <a:schemeClr val="lt1"/>
                </a:solidFill>
              </a:rPr>
              <a:t>                  Villains</a:t>
            </a:r>
            <a:endParaRPr b="1">
              <a:solidFill>
                <a:schemeClr val="lt1"/>
              </a:solidFill>
            </a:endParaRPr>
          </a:p>
        </p:txBody>
      </p:sp>
      <p:sp>
        <p:nvSpPr>
          <p:cNvPr id="104" name="Google Shape;104;p17"/>
          <p:cNvSpPr txBox="1"/>
          <p:nvPr/>
        </p:nvSpPr>
        <p:spPr>
          <a:xfrm>
            <a:off x="5902025" y="2939025"/>
            <a:ext cx="3410100" cy="7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The main villain of DarkSiders</a:t>
            </a:r>
            <a:endParaRPr sz="1800">
              <a:solidFill>
                <a:schemeClr val="accent3"/>
              </a:solidFill>
              <a:latin typeface="Average"/>
              <a:ea typeface="Average"/>
              <a:cs typeface="Average"/>
              <a:sym typeface="Average"/>
            </a:endParaRPr>
          </a:p>
        </p:txBody>
      </p:sp>
      <p:pic>
        <p:nvPicPr>
          <p:cNvPr id="105" name="Google Shape;105;p17"/>
          <p:cNvPicPr preferRelativeResize="0"/>
          <p:nvPr/>
        </p:nvPicPr>
        <p:blipFill>
          <a:blip r:embed="rId3">
            <a:alphaModFix/>
          </a:blip>
          <a:stretch>
            <a:fillRect/>
          </a:stretch>
        </p:blipFill>
        <p:spPr>
          <a:xfrm>
            <a:off x="6348925" y="3408575"/>
            <a:ext cx="781050" cy="1095375"/>
          </a:xfrm>
          <a:prstGeom prst="rect">
            <a:avLst/>
          </a:prstGeom>
          <a:noFill/>
          <a:ln>
            <a:noFill/>
          </a:ln>
        </p:spPr>
      </p:pic>
      <p:pic>
        <p:nvPicPr>
          <p:cNvPr id="106" name="Google Shape;106;p17"/>
          <p:cNvPicPr preferRelativeResize="0"/>
          <p:nvPr/>
        </p:nvPicPr>
        <p:blipFill>
          <a:blip r:embed="rId4">
            <a:alphaModFix/>
          </a:blip>
          <a:stretch>
            <a:fillRect/>
          </a:stretch>
        </p:blipFill>
        <p:spPr>
          <a:xfrm>
            <a:off x="7680075" y="3408575"/>
            <a:ext cx="781050" cy="1095375"/>
          </a:xfrm>
          <a:prstGeom prst="rect">
            <a:avLst/>
          </a:prstGeom>
          <a:noFill/>
          <a:ln>
            <a:noFill/>
          </a:ln>
        </p:spPr>
      </p:pic>
      <p:sp>
        <p:nvSpPr>
          <p:cNvPr id="107" name="Google Shape;107;p17"/>
          <p:cNvSpPr txBox="1"/>
          <p:nvPr/>
        </p:nvSpPr>
        <p:spPr>
          <a:xfrm>
            <a:off x="6111350" y="4503950"/>
            <a:ext cx="28995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Movements of main villain</a:t>
            </a:r>
            <a:endParaRPr sz="1800">
              <a:solidFill>
                <a:schemeClr val="accent3"/>
              </a:solidFill>
              <a:latin typeface="Average"/>
              <a:ea typeface="Average"/>
              <a:cs typeface="Average"/>
              <a:sym typeface="Average"/>
            </a:endParaRPr>
          </a:p>
        </p:txBody>
      </p:sp>
      <p:pic>
        <p:nvPicPr>
          <p:cNvPr id="108" name="Google Shape;108;p17"/>
          <p:cNvPicPr preferRelativeResize="0"/>
          <p:nvPr/>
        </p:nvPicPr>
        <p:blipFill>
          <a:blip r:embed="rId5">
            <a:alphaModFix/>
          </a:blip>
          <a:stretch>
            <a:fillRect/>
          </a:stretch>
        </p:blipFill>
        <p:spPr>
          <a:xfrm>
            <a:off x="552400" y="1083525"/>
            <a:ext cx="2100701" cy="1742859"/>
          </a:xfrm>
          <a:prstGeom prst="rect">
            <a:avLst/>
          </a:prstGeom>
          <a:noFill/>
          <a:ln>
            <a:noFill/>
          </a:ln>
        </p:spPr>
      </p:pic>
      <p:pic>
        <p:nvPicPr>
          <p:cNvPr id="109" name="Google Shape;109;p17"/>
          <p:cNvPicPr preferRelativeResize="0"/>
          <p:nvPr/>
        </p:nvPicPr>
        <p:blipFill>
          <a:blip r:embed="rId6">
            <a:alphaModFix/>
          </a:blip>
          <a:stretch>
            <a:fillRect/>
          </a:stretch>
        </p:blipFill>
        <p:spPr>
          <a:xfrm>
            <a:off x="3396775" y="1083525"/>
            <a:ext cx="1761576" cy="1961951"/>
          </a:xfrm>
          <a:prstGeom prst="rect">
            <a:avLst/>
          </a:prstGeom>
          <a:noFill/>
          <a:ln>
            <a:noFill/>
          </a:ln>
        </p:spPr>
      </p:pic>
      <p:pic>
        <p:nvPicPr>
          <p:cNvPr id="110" name="Google Shape;110;p17"/>
          <p:cNvPicPr preferRelativeResize="0"/>
          <p:nvPr/>
        </p:nvPicPr>
        <p:blipFill rotWithShape="1">
          <a:blip r:embed="rId7">
            <a:alphaModFix/>
          </a:blip>
          <a:srcRect t="-4300" b="4299"/>
          <a:stretch/>
        </p:blipFill>
        <p:spPr>
          <a:xfrm>
            <a:off x="5825751" y="504025"/>
            <a:ext cx="2776269" cy="2435000"/>
          </a:xfrm>
          <a:prstGeom prst="rect">
            <a:avLst/>
          </a:prstGeom>
          <a:noFill/>
          <a:ln>
            <a:noFill/>
          </a:ln>
        </p:spPr>
      </p:pic>
      <p:sp>
        <p:nvSpPr>
          <p:cNvPr id="111" name="Google Shape;111;p17"/>
          <p:cNvSpPr txBox="1"/>
          <p:nvPr/>
        </p:nvSpPr>
        <p:spPr>
          <a:xfrm>
            <a:off x="3540025" y="2910225"/>
            <a:ext cx="1660200" cy="42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Level 2 villain</a:t>
            </a:r>
            <a:endParaRPr sz="1800">
              <a:solidFill>
                <a:schemeClr val="accent3"/>
              </a:solidFill>
              <a:latin typeface="Average"/>
              <a:ea typeface="Average"/>
              <a:cs typeface="Average"/>
              <a:sym typeface="Average"/>
            </a:endParaRPr>
          </a:p>
        </p:txBody>
      </p:sp>
      <p:sp>
        <p:nvSpPr>
          <p:cNvPr id="112" name="Google Shape;112;p17"/>
          <p:cNvSpPr txBox="1"/>
          <p:nvPr/>
        </p:nvSpPr>
        <p:spPr>
          <a:xfrm>
            <a:off x="912750" y="2939025"/>
            <a:ext cx="1538700" cy="36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Level 1 villain</a:t>
            </a:r>
            <a:endParaRPr sz="1800">
              <a:solidFill>
                <a:schemeClr val="accent3"/>
              </a:solidFill>
              <a:latin typeface="Average"/>
              <a:ea typeface="Average"/>
              <a:cs typeface="Average"/>
              <a:sym typeface="Average"/>
            </a:endParaRPr>
          </a:p>
        </p:txBody>
      </p:sp>
      <p:pic>
        <p:nvPicPr>
          <p:cNvPr id="113" name="Google Shape;113;p17"/>
          <p:cNvPicPr preferRelativeResize="0"/>
          <p:nvPr/>
        </p:nvPicPr>
        <p:blipFill>
          <a:blip r:embed="rId8">
            <a:alphaModFix/>
          </a:blip>
          <a:stretch>
            <a:fillRect/>
          </a:stretch>
        </p:blipFill>
        <p:spPr>
          <a:xfrm>
            <a:off x="1825875" y="3417975"/>
            <a:ext cx="730250" cy="1095375"/>
          </a:xfrm>
          <a:prstGeom prst="rect">
            <a:avLst/>
          </a:prstGeom>
          <a:noFill/>
          <a:ln>
            <a:noFill/>
          </a:ln>
        </p:spPr>
      </p:pic>
      <p:pic>
        <p:nvPicPr>
          <p:cNvPr id="114" name="Google Shape;114;p17"/>
          <p:cNvPicPr preferRelativeResize="0"/>
          <p:nvPr/>
        </p:nvPicPr>
        <p:blipFill>
          <a:blip r:embed="rId9">
            <a:alphaModFix/>
          </a:blip>
          <a:stretch>
            <a:fillRect/>
          </a:stretch>
        </p:blipFill>
        <p:spPr>
          <a:xfrm>
            <a:off x="636150" y="3417975"/>
            <a:ext cx="730250" cy="1095375"/>
          </a:xfrm>
          <a:prstGeom prst="rect">
            <a:avLst/>
          </a:prstGeom>
          <a:noFill/>
          <a:ln>
            <a:noFill/>
          </a:ln>
        </p:spPr>
      </p:pic>
      <p:pic>
        <p:nvPicPr>
          <p:cNvPr id="115" name="Google Shape;115;p17"/>
          <p:cNvPicPr preferRelativeResize="0"/>
          <p:nvPr/>
        </p:nvPicPr>
        <p:blipFill>
          <a:blip r:embed="rId10">
            <a:alphaModFix/>
          </a:blip>
          <a:stretch>
            <a:fillRect/>
          </a:stretch>
        </p:blipFill>
        <p:spPr>
          <a:xfrm>
            <a:off x="4689775" y="3405625"/>
            <a:ext cx="730250" cy="1095375"/>
          </a:xfrm>
          <a:prstGeom prst="rect">
            <a:avLst/>
          </a:prstGeom>
          <a:noFill/>
          <a:ln>
            <a:noFill/>
          </a:ln>
        </p:spPr>
      </p:pic>
      <p:pic>
        <p:nvPicPr>
          <p:cNvPr id="116" name="Google Shape;116;p17"/>
          <p:cNvPicPr preferRelativeResize="0"/>
          <p:nvPr/>
        </p:nvPicPr>
        <p:blipFill>
          <a:blip r:embed="rId11">
            <a:alphaModFix/>
          </a:blip>
          <a:stretch>
            <a:fillRect/>
          </a:stretch>
        </p:blipFill>
        <p:spPr>
          <a:xfrm>
            <a:off x="3352813" y="3414825"/>
            <a:ext cx="730250" cy="1095375"/>
          </a:xfrm>
          <a:prstGeom prst="rect">
            <a:avLst/>
          </a:prstGeom>
          <a:noFill/>
          <a:ln>
            <a:noFill/>
          </a:ln>
        </p:spPr>
      </p:pic>
      <p:sp>
        <p:nvSpPr>
          <p:cNvPr id="117" name="Google Shape;117;p17"/>
          <p:cNvSpPr txBox="1"/>
          <p:nvPr/>
        </p:nvSpPr>
        <p:spPr>
          <a:xfrm>
            <a:off x="636150" y="4522250"/>
            <a:ext cx="2281800" cy="38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Level 1 movements</a:t>
            </a:r>
            <a:endParaRPr sz="1800">
              <a:solidFill>
                <a:schemeClr val="accent3"/>
              </a:solidFill>
              <a:latin typeface="Average"/>
              <a:ea typeface="Average"/>
              <a:cs typeface="Average"/>
              <a:sym typeface="Average"/>
            </a:endParaRPr>
          </a:p>
        </p:txBody>
      </p:sp>
      <p:sp>
        <p:nvSpPr>
          <p:cNvPr id="118" name="Google Shape;118;p17"/>
          <p:cNvSpPr txBox="1"/>
          <p:nvPr/>
        </p:nvSpPr>
        <p:spPr>
          <a:xfrm>
            <a:off x="3255250" y="4572500"/>
            <a:ext cx="2344500" cy="28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accent3"/>
                </a:solidFill>
                <a:latin typeface="Average"/>
                <a:ea typeface="Average"/>
                <a:cs typeface="Average"/>
                <a:sym typeface="Average"/>
              </a:rPr>
              <a:t>Level 2 movements</a:t>
            </a:r>
            <a:endParaRPr sz="1800">
              <a:solidFill>
                <a:schemeClr val="accent3"/>
              </a:solidFill>
              <a:latin typeface="Average"/>
              <a:ea typeface="Average"/>
              <a:cs typeface="Average"/>
              <a:sym typeface="Averag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311700" y="352620"/>
            <a:ext cx="8520600" cy="542400"/>
          </a:xfrm>
          <a:prstGeom prst="rect">
            <a:avLst/>
          </a:prstGeom>
          <a:solidFill>
            <a:schemeClr val="dk1"/>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00000"/>
                </a:solidFill>
              </a:rPr>
              <a:t>VILLAIN 1 COLLISION</a:t>
            </a:r>
            <a:endParaRPr>
              <a:solidFill>
                <a:srgbClr val="000000"/>
              </a:solidFill>
            </a:endParaRPr>
          </a:p>
        </p:txBody>
      </p:sp>
      <p:sp>
        <p:nvSpPr>
          <p:cNvPr id="124" name="Google Shape;124;p18"/>
          <p:cNvSpPr txBox="1">
            <a:spLocks noGrp="1"/>
          </p:cNvSpPr>
          <p:nvPr>
            <p:ph type="body" idx="1"/>
          </p:nvPr>
        </p:nvSpPr>
        <p:spPr>
          <a:xfrm>
            <a:off x="227475" y="1152475"/>
            <a:ext cx="2698800" cy="3596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We call villain functionalities,movement and collision from i-main.</a:t>
            </a:r>
            <a:endParaRPr b="1"/>
          </a:p>
        </p:txBody>
      </p:sp>
      <p:pic>
        <p:nvPicPr>
          <p:cNvPr id="125" name="Google Shape;125;p18"/>
          <p:cNvPicPr preferRelativeResize="0"/>
          <p:nvPr/>
        </p:nvPicPr>
        <p:blipFill>
          <a:blip r:embed="rId3">
            <a:alphaModFix/>
          </a:blip>
          <a:stretch>
            <a:fillRect/>
          </a:stretch>
        </p:blipFill>
        <p:spPr>
          <a:xfrm>
            <a:off x="3109675" y="1449450"/>
            <a:ext cx="5825201" cy="3231800"/>
          </a:xfrm>
          <a:prstGeom prst="rect">
            <a:avLst/>
          </a:prstGeom>
          <a:noFill/>
          <a:ln>
            <a:noFill/>
          </a:ln>
        </p:spPr>
      </p:pic>
      <p:pic>
        <p:nvPicPr>
          <p:cNvPr id="126" name="Google Shape;126;p18"/>
          <p:cNvPicPr preferRelativeResize="0"/>
          <p:nvPr/>
        </p:nvPicPr>
        <p:blipFill>
          <a:blip r:embed="rId4">
            <a:alphaModFix/>
          </a:blip>
          <a:stretch>
            <a:fillRect/>
          </a:stretch>
        </p:blipFill>
        <p:spPr>
          <a:xfrm>
            <a:off x="269588" y="2633125"/>
            <a:ext cx="2698726" cy="2086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355200" y="172350"/>
            <a:ext cx="8520600" cy="604200"/>
          </a:xfrm>
          <a:prstGeom prst="rect">
            <a:avLst/>
          </a:prstGeom>
          <a:solidFill>
            <a:schemeClr val="dk1"/>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00000"/>
                </a:solidFill>
              </a:rPr>
              <a:t>VILLAIN 2 COLLISION</a:t>
            </a:r>
            <a:endParaRPr>
              <a:solidFill>
                <a:srgbClr val="000000"/>
              </a:solidFill>
            </a:endParaRPr>
          </a:p>
        </p:txBody>
      </p:sp>
      <p:sp>
        <p:nvSpPr>
          <p:cNvPr id="132" name="Google Shape;132;p19"/>
          <p:cNvSpPr txBox="1">
            <a:spLocks noGrp="1"/>
          </p:cNvSpPr>
          <p:nvPr>
            <p:ph type="body" idx="1"/>
          </p:nvPr>
        </p:nvSpPr>
        <p:spPr>
          <a:xfrm>
            <a:off x="311700" y="862850"/>
            <a:ext cx="8341200" cy="3694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Here we added our villain 2</a:t>
            </a:r>
            <a:r>
              <a:rPr lang="en"/>
              <a:t> </a:t>
            </a:r>
            <a:r>
              <a:rPr lang="en" b="1"/>
              <a:t>functionalities and how the collision works. When the fire coordinates  and villain coordinates matches the villain will vanish and score will update.</a:t>
            </a:r>
            <a:endParaRPr/>
          </a:p>
        </p:txBody>
      </p:sp>
      <p:pic>
        <p:nvPicPr>
          <p:cNvPr id="133" name="Google Shape;133;p19"/>
          <p:cNvPicPr preferRelativeResize="0"/>
          <p:nvPr/>
        </p:nvPicPr>
        <p:blipFill>
          <a:blip r:embed="rId3">
            <a:alphaModFix/>
          </a:blip>
          <a:stretch>
            <a:fillRect/>
          </a:stretch>
        </p:blipFill>
        <p:spPr>
          <a:xfrm>
            <a:off x="311700" y="1987825"/>
            <a:ext cx="8520601" cy="303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311700" y="238125"/>
            <a:ext cx="8520600" cy="603600"/>
          </a:xfrm>
          <a:prstGeom prst="rect">
            <a:avLst/>
          </a:prstGeom>
          <a:solidFill>
            <a:schemeClr val="dk1"/>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00000"/>
                </a:solidFill>
              </a:rPr>
              <a:t>VILLAIN 3 COLLISION</a:t>
            </a:r>
            <a:endParaRPr>
              <a:solidFill>
                <a:srgbClr val="000000"/>
              </a:solidFill>
            </a:endParaRPr>
          </a:p>
        </p:txBody>
      </p:sp>
      <p:sp>
        <p:nvSpPr>
          <p:cNvPr id="139" name="Google Shape;139;p20"/>
          <p:cNvSpPr txBox="1">
            <a:spLocks noGrp="1"/>
          </p:cNvSpPr>
          <p:nvPr>
            <p:ph type="body" idx="1"/>
          </p:nvPr>
        </p:nvSpPr>
        <p:spPr>
          <a:xfrm>
            <a:off x="311700" y="907675"/>
            <a:ext cx="8520600" cy="36612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b="1"/>
              <a:t>In this code we make our final collision with our main villain.Firstly we set villain numbers and the distance between them. The main villain will come faster than previous one and the final collision will occur when both fire and villain coordinates matches with each other.</a:t>
            </a:r>
            <a:endParaRPr b="1"/>
          </a:p>
        </p:txBody>
      </p:sp>
      <p:pic>
        <p:nvPicPr>
          <p:cNvPr id="140" name="Google Shape;140;p20"/>
          <p:cNvPicPr preferRelativeResize="0"/>
          <p:nvPr/>
        </p:nvPicPr>
        <p:blipFill>
          <a:blip r:embed="rId3">
            <a:alphaModFix/>
          </a:blip>
          <a:stretch>
            <a:fillRect/>
          </a:stretch>
        </p:blipFill>
        <p:spPr>
          <a:xfrm>
            <a:off x="311700" y="2309247"/>
            <a:ext cx="8520598" cy="278455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1"/>
          <p:cNvSpPr txBox="1">
            <a:spLocks noGrp="1"/>
          </p:cNvSpPr>
          <p:nvPr>
            <p:ph type="title"/>
          </p:nvPr>
        </p:nvSpPr>
        <p:spPr>
          <a:xfrm>
            <a:off x="311700" y="238125"/>
            <a:ext cx="8520600" cy="614400"/>
          </a:xfrm>
          <a:prstGeom prst="rect">
            <a:avLst/>
          </a:prstGeom>
          <a:solidFill>
            <a:schemeClr val="dk1"/>
          </a:solidFill>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solidFill>
                  <a:srgbClr val="000000"/>
                </a:solidFill>
              </a:rPr>
              <a:t>BUTTON FUNCTIONALITIES</a:t>
            </a:r>
            <a:endParaRPr b="1">
              <a:solidFill>
                <a:srgbClr val="000000"/>
              </a:solidFill>
            </a:endParaRPr>
          </a:p>
        </p:txBody>
      </p:sp>
      <p:sp>
        <p:nvSpPr>
          <p:cNvPr id="146" name="Google Shape;146;p21"/>
          <p:cNvSpPr txBox="1">
            <a:spLocks noGrp="1"/>
          </p:cNvSpPr>
          <p:nvPr>
            <p:ph type="body" idx="1"/>
          </p:nvPr>
        </p:nvSpPr>
        <p:spPr>
          <a:xfrm>
            <a:off x="228725" y="3654700"/>
            <a:ext cx="8778600" cy="141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900" b="1" u="sng">
                <a:solidFill>
                  <a:schemeClr val="lt2"/>
                </a:solidFill>
              </a:rPr>
              <a:t>MAIN HEADER CALL</a:t>
            </a:r>
            <a:r>
              <a:rPr lang="en" sz="1900" b="1">
                <a:solidFill>
                  <a:schemeClr val="lt2"/>
                </a:solidFill>
              </a:rPr>
              <a:t> :</a:t>
            </a:r>
            <a:r>
              <a:rPr lang="en"/>
              <a:t> </a:t>
            </a:r>
            <a:r>
              <a:rPr lang="en" b="1"/>
              <a:t>We declare menu header in i-main with a loop then implement</a:t>
            </a:r>
            <a:endParaRPr b="1"/>
          </a:p>
          <a:p>
            <a:pPr marL="0" lvl="0" indent="0" algn="l" rtl="0">
              <a:spcBef>
                <a:spcPts val="1200"/>
              </a:spcBef>
              <a:spcAft>
                <a:spcPts val="0"/>
              </a:spcAft>
              <a:buNone/>
            </a:pPr>
            <a:r>
              <a:rPr lang="en" b="1"/>
              <a:t>the buttons and coordinates in menu header.</a:t>
            </a:r>
            <a:endParaRPr b="1"/>
          </a:p>
          <a:p>
            <a:pPr marL="0" lvl="0" indent="0" algn="l" rtl="0">
              <a:spcBef>
                <a:spcPts val="1200"/>
              </a:spcBef>
              <a:spcAft>
                <a:spcPts val="1200"/>
              </a:spcAft>
              <a:buNone/>
            </a:pPr>
            <a:r>
              <a:rPr lang="en"/>
              <a:t> </a:t>
            </a:r>
            <a:endParaRPr/>
          </a:p>
        </p:txBody>
      </p:sp>
      <p:pic>
        <p:nvPicPr>
          <p:cNvPr id="147" name="Google Shape;147;p21"/>
          <p:cNvPicPr preferRelativeResize="0"/>
          <p:nvPr/>
        </p:nvPicPr>
        <p:blipFill>
          <a:blip r:embed="rId3">
            <a:alphaModFix/>
          </a:blip>
          <a:stretch>
            <a:fillRect/>
          </a:stretch>
        </p:blipFill>
        <p:spPr>
          <a:xfrm>
            <a:off x="228875" y="1152475"/>
            <a:ext cx="8778475" cy="2429750"/>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288</Words>
  <Application>Microsoft Office PowerPoint</Application>
  <PresentationFormat>On-screen Show (16:9)</PresentationFormat>
  <Paragraphs>53</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Average</vt:lpstr>
      <vt:lpstr>Oswald</vt:lpstr>
      <vt:lpstr>Slate</vt:lpstr>
      <vt:lpstr>DarkSiders</vt:lpstr>
      <vt:lpstr>PowerPoint Presentation</vt:lpstr>
      <vt:lpstr>  The History Of DarkSiders</vt:lpstr>
      <vt:lpstr>Madara Uchiha  </vt:lpstr>
      <vt:lpstr>                                             Villains</vt:lpstr>
      <vt:lpstr>VILLAIN 1 COLLISION</vt:lpstr>
      <vt:lpstr>VILLAIN 2 COLLISION</vt:lpstr>
      <vt:lpstr>VILLAIN 3 COLLISION</vt:lpstr>
      <vt:lpstr>BUTTON FUNCTIONALITIES</vt:lpstr>
      <vt:lpstr>ADD BUTTONS</vt:lpstr>
      <vt:lpstr>                            “iSpecial Keyboard”</vt:lpstr>
      <vt:lpstr>                                        Insert Name</vt:lpstr>
      <vt:lpstr>                                  Highest Score</vt:lpstr>
      <vt:lpstr>                                        Sorting Score</vt:lpstr>
      <vt:lpstr>PowerPoint Presentation</vt:lpstr>
      <vt:lpstr>                      "That's how we completed our game!!"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DarkSiders</dc:title>
  <cp:lastModifiedBy>mahir faisal</cp:lastModifiedBy>
  <cp:revision>1</cp:revision>
  <dcterms:modified xsi:type="dcterms:W3CDTF">2024-02-04T05:05:33Z</dcterms:modified>
</cp:coreProperties>
</file>